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64" r:id="rId3"/>
    <p:sldId id="256" r:id="rId4"/>
    <p:sldId id="257" r:id="rId5"/>
    <p:sldId id="261" r:id="rId6"/>
    <p:sldId id="262" r:id="rId7"/>
    <p:sldId id="258" r:id="rId8"/>
    <p:sldId id="259" r:id="rId9"/>
    <p:sldId id="260" r:id="rId10"/>
  </p:sldIdLst>
  <p:sldSz cx="12192000" cy="6858000"/>
  <p:notesSz cx="6858000" cy="9144000"/>
  <p:custDataLst>
    <p:tags r:id="rId14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4" Type="http://schemas.openxmlformats.org/officeDocument/2006/relationships/tags" Target="tags/tag1.xml"/><Relationship Id="rId13" Type="http://schemas.openxmlformats.org/officeDocument/2006/relationships/tableStyles" Target="tableStyles.xml"/><Relationship Id="rId12" Type="http://schemas.openxmlformats.org/officeDocument/2006/relationships/viewProps" Target="viewProps.xml"/><Relationship Id="rId11" Type="http://schemas.openxmlformats.org/officeDocument/2006/relationships/presProps" Target="presProps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hyperlink" Target="http://sep.ucas.ac.cn/" TargetMode="External"/><Relationship Id="rId1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.jpeg"/><Relationship Id="rId1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6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jpeg"/></Relationships>
</file>

<file path=ppt/tags/tag1.xml><?xml version="1.0" encoding="utf-8"?>
<p:tagLst xmlns:p="http://schemas.openxmlformats.org/presentationml/2006/main">
  <p:tag name="COMMONDATA" val="eyJoZGlkIjoiOWZkNTNmMzZmZDhlOGIzYWQxNjJkN2YyYjRjYWMyYzYifQ=="/>
</p:tagLst>
</file>